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7" r:id="rId2"/>
    <p:sldId id="256" r:id="rId3"/>
    <p:sldId id="261" r:id="rId4"/>
    <p:sldId id="257" r:id="rId5"/>
    <p:sldId id="259" r:id="rId6"/>
    <p:sldId id="268" r:id="rId7"/>
    <p:sldId id="262" r:id="rId8"/>
    <p:sldId id="269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3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4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3933C3-758A-4FCE-AB26-C35BB78502B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3F7668-F420-4EEE-B9C7-583585DF5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Today’s Warm Up</a:t>
            </a:r>
            <a:b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Good Morning</a:t>
            </a:r>
            <a:r>
              <a:rPr lang="en-US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!</a:t>
            </a:r>
            <a:br>
              <a:rPr lang="en-US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en-US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en-US" sz="27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Keep all signed papers at your desk.  I’ll collect them after announcements.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Take a piece of loose leaf paper and write your name on it.    </a:t>
            </a:r>
            <a:r>
              <a:rPr lang="en-US" b="1" dirty="0" smtClean="0">
                <a:solidFill>
                  <a:srgbClr val="7030A0"/>
                </a:solidFill>
              </a:rPr>
              <a:t>(I have paper in the “loose leaf” bin on the book shelf at the front of the room).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Make a list of 5 classroom rules/procedures that would be helpful in making sure our class runs smoothly and safely.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Select one of your rules and explain why this is an important rule.  Include a situation in which it would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1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I’m absent?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you return to school:</a:t>
            </a:r>
          </a:p>
          <a:p>
            <a:r>
              <a:rPr lang="en-US" dirty="0" smtClean="0"/>
              <a:t>Check the Jaguars Team HW Calendar by accessing the Academics link on the MPMS home page.</a:t>
            </a:r>
          </a:p>
          <a:p>
            <a:r>
              <a:rPr lang="en-US" dirty="0" smtClean="0"/>
              <a:t>Go to Mrs. Salmon’s link on the Jaguars website and see if she has posted the lesson and handouts that you may have missed. 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day you return to school:</a:t>
            </a:r>
          </a:p>
          <a:p>
            <a:r>
              <a:rPr lang="en-US" dirty="0" smtClean="0"/>
              <a:t>Checked the “Missed Work” folder for your class period.  They are located on the bookcase at the front of the room.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5638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I’m not happy with my grade?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teacher/s.  </a:t>
            </a:r>
          </a:p>
          <a:p>
            <a:r>
              <a:rPr lang="en-US" dirty="0" smtClean="0"/>
              <a:t>We can discuss options for achieving your goals.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most important thing is that you understand the material.</a:t>
            </a:r>
            <a:endParaRPr lang="en-US" dirty="0"/>
          </a:p>
        </p:txBody>
      </p:sp>
      <p:pic>
        <p:nvPicPr>
          <p:cNvPr id="1027" name="Picture 3" descr="C:\Documents and Settings\asalmon\Local Settings\Temporary Internet Files\Content.IE5\ZS3WMIAD\MC9004418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572000"/>
            <a:ext cx="1371600" cy="1784350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5105400" y="4419600"/>
            <a:ext cx="1600200" cy="917448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 get it!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these procedures will ensure a successful, safe and fun year!</a:t>
            </a:r>
          </a:p>
          <a:p>
            <a:pPr algn="ctr">
              <a:buNone/>
            </a:pP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algn="ctr">
              <a:buNone/>
            </a:pP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get started!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Documents and Settings\asalmon\Local Settings\Temporary Internet Files\Content.IE5\Q8TKL5PU\MC9004106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67000"/>
            <a:ext cx="5516578" cy="280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1676400"/>
          </a:xfrm>
        </p:spPr>
        <p:txBody>
          <a:bodyPr>
            <a:normAutofit/>
          </a:bodyPr>
          <a:lstStyle/>
          <a:p>
            <a:r>
              <a:rPr lang="en-US" sz="4700" b="1" dirty="0" smtClean="0">
                <a:effectLst/>
                <a:latin typeface="Curlz MT" panose="04040404050702020202" pitchFamily="82" charset="0"/>
                <a:cs typeface="Mangal" pitchFamily="2"/>
              </a:rPr>
              <a:t>Welcome to Mrs. Salmon’s Language Arts</a:t>
            </a:r>
            <a:r>
              <a:rPr lang="en-US" sz="4700" b="1" dirty="0">
                <a:effectLst/>
                <a:latin typeface="Curlz MT" panose="04040404050702020202" pitchFamily="82" charset="0"/>
                <a:cs typeface="Mangal" pitchFamily="2"/>
              </a:rPr>
              <a:t> </a:t>
            </a:r>
            <a:r>
              <a:rPr lang="en-US" sz="4700" b="1" dirty="0" smtClean="0">
                <a:effectLst/>
                <a:latin typeface="Curlz MT" panose="04040404050702020202" pitchFamily="82" charset="0"/>
                <a:cs typeface="Mangal" pitchFamily="2"/>
              </a:rPr>
              <a:t>class</a:t>
            </a:r>
            <a:endParaRPr lang="en-US" sz="4700" b="1" dirty="0">
              <a:effectLst/>
              <a:latin typeface="Curlz MT" panose="04040404050702020202" pitchFamily="82" charset="0"/>
              <a:cs typeface="Mangal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467600" cy="2209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Owner\AppData\Local\Microsoft\Windows\Temporary Internet Files\Content.IE5\YWTYWLFU\MC9003843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9000"/>
            <a:ext cx="3933310" cy="28194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en-US" dirty="0" smtClean="0"/>
              <a:t>Always show your </a:t>
            </a:r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erlin Sans FB" pitchFamily="34" charset="0"/>
              </a:rPr>
              <a:t>SPOTS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0"/>
            <a:ext cx="6629400" cy="4267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000" b="1" dirty="0" smtClean="0"/>
              <a:t>how Respect</a:t>
            </a:r>
          </a:p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4000" b="1" dirty="0" smtClean="0"/>
              <a:t>ositive Attitude</a:t>
            </a:r>
          </a:p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dirty="0" smtClean="0"/>
              <a:t>wn Your Actions</a:t>
            </a:r>
          </a:p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000" b="1" dirty="0" smtClean="0"/>
              <a:t>hink First</a:t>
            </a:r>
          </a:p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000" b="1" dirty="0" smtClean="0"/>
              <a:t>tay Safe</a:t>
            </a:r>
            <a:endParaRPr lang="en-US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What should I do when entering the classroom?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When do I get my workbook?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May I sharpen my pencil?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When may I use the restroom?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When is homework due?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happens if I forget my homework?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happens if I’m absent?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happens if I am unhappy with a grade?  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Prepared for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need for class:</a:t>
            </a:r>
          </a:p>
          <a:p>
            <a:pPr marL="514350" indent="-514350">
              <a:buNone/>
            </a:pPr>
            <a:r>
              <a:rPr lang="en-US" dirty="0" smtClean="0"/>
              <a:t>A pencil, Language Arts binder &amp; reading materials.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enter the classroom: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your assigned seat.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homework assignments in your agenda.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the warm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/>
              <a:t> a time to socialize with your friends.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I get my workbook?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4999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Workbooks should stay on the book shelves by the windows until I give directions to get them.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TABLE HELPERS will be assigned .  It will be that person’s job to collect the workbooks for the table.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Mrs. Salmon will let the table helpers know when it’s time to distribute the workbooks.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6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May I sharpen my </a:t>
            </a:r>
            <a:r>
              <a:rPr lang="en-US" dirty="0" err="1" smtClean="0"/>
              <a:t>penciL</a:t>
            </a:r>
            <a:r>
              <a:rPr lang="en-US" dirty="0" smtClean="0"/>
              <a:t>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499903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At the beginning of class </a:t>
            </a:r>
            <a:r>
              <a:rPr lang="en-US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dirty="0" smtClean="0"/>
              <a:t> class begins.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algn="ctr">
              <a:buNone/>
            </a:pPr>
            <a:r>
              <a:rPr lang="en-US" dirty="0" smtClean="0"/>
              <a:t>Once independent work has started.</a:t>
            </a:r>
          </a:p>
          <a:p>
            <a:pPr algn="ctr">
              <a:buNone/>
            </a:pP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DO NOT</a:t>
            </a:r>
            <a:r>
              <a:rPr lang="en-US" b="1" dirty="0" smtClean="0"/>
              <a:t> </a:t>
            </a:r>
            <a:r>
              <a:rPr lang="en-US" dirty="0" smtClean="0"/>
              <a:t>get up in the middle of class to sharpen your pencil. </a:t>
            </a:r>
          </a:p>
          <a:p>
            <a:endParaRPr lang="en-US" dirty="0" smtClean="0"/>
          </a:p>
        </p:txBody>
      </p:sp>
      <p:pic>
        <p:nvPicPr>
          <p:cNvPr id="1027" name="Picture 3" descr="C:\Documents and Settings\asalmon\Local Settings\Temporary Internet Files\Content.IE5\Q8TKL5PU\MP9003857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083629"/>
            <a:ext cx="2057400" cy="1469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Restroom/Locker visits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student will receive an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Emergency Pass</a:t>
            </a:r>
            <a:r>
              <a:rPr lang="en-US" dirty="0"/>
              <a:t> to be used for the entire quarter.  The pass may be used for bathroom visits and/or locker visits.  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</a:t>
            </a:r>
            <a:r>
              <a:rPr lang="en-US" dirty="0" smtClean="0"/>
              <a:t>only use </a:t>
            </a:r>
            <a:r>
              <a:rPr lang="en-US" dirty="0"/>
              <a:t>this pass </a:t>
            </a:r>
            <a:r>
              <a:rPr lang="en-US" sz="5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dirty="0"/>
              <a:t> times.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ASSIGNMENTS (Homework &amp; Classwork)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Assignments should be completed on time.</a:t>
            </a:r>
          </a:p>
          <a:p>
            <a:r>
              <a:rPr lang="en-US" dirty="0" smtClean="0"/>
              <a:t>If you don’t do your homework, you must complete it during Leopard Time and/or attend working lunch to complete it.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Turning work in:</a:t>
            </a:r>
          </a:p>
          <a:p>
            <a:r>
              <a:rPr lang="en-US" dirty="0" smtClean="0"/>
              <a:t>Instructions will be on the board when you enter the room.</a:t>
            </a:r>
          </a:p>
          <a:p>
            <a:r>
              <a:rPr lang="en-US" dirty="0" smtClean="0"/>
              <a:t>All work that is collected must be turned in to the correct core bin.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979</TotalTime>
  <Words>564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Aharoni</vt:lpstr>
      <vt:lpstr>Berlin Sans FB</vt:lpstr>
      <vt:lpstr>Comic Sans MS</vt:lpstr>
      <vt:lpstr>Curlz MT</vt:lpstr>
      <vt:lpstr>Franklin Gothic Book</vt:lpstr>
      <vt:lpstr>Franklin Gothic Medium</vt:lpstr>
      <vt:lpstr>Mangal</vt:lpstr>
      <vt:lpstr>Wingdings</vt:lpstr>
      <vt:lpstr>Wingdings 2</vt:lpstr>
      <vt:lpstr>Trek</vt:lpstr>
      <vt:lpstr>Today’s Warm Up Good Morning!  </vt:lpstr>
      <vt:lpstr>Welcome to Mrs. Salmon’s Language Arts class</vt:lpstr>
      <vt:lpstr>Always show your SPOTS…</vt:lpstr>
      <vt:lpstr>Classroom Procedures</vt:lpstr>
      <vt:lpstr>Being Prepared for Class</vt:lpstr>
      <vt:lpstr>When do I get my workbook? </vt:lpstr>
      <vt:lpstr>WHEN May I sharpen my penciL? </vt:lpstr>
      <vt:lpstr>Restroom/Locker visits </vt:lpstr>
      <vt:lpstr>ASSIGNMENTS (Homework &amp; Classwork) </vt:lpstr>
      <vt:lpstr>What Happens if I’m absent?</vt:lpstr>
      <vt:lpstr>What happens if I’m not happy with my grade?</vt:lpstr>
      <vt:lpstr>success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Language Arts Mrs. Salmon</dc:title>
  <dc:creator>Owner</dc:creator>
  <cp:lastModifiedBy>asalmon2</cp:lastModifiedBy>
  <cp:revision>60</cp:revision>
  <dcterms:created xsi:type="dcterms:W3CDTF">2013-08-21T21:42:31Z</dcterms:created>
  <dcterms:modified xsi:type="dcterms:W3CDTF">2018-08-28T17:00:47Z</dcterms:modified>
</cp:coreProperties>
</file>